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39" r:id="rId17"/>
    <p:sldId id="738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di ansyah" initials="fa" lastIdx="1" clrIdx="0">
    <p:extLst>
      <p:ext uri="{19B8F6BF-5375-455C-9EA6-DF929625EA0E}">
        <p15:presenceInfo xmlns:p15="http://schemas.microsoft.com/office/powerpoint/2012/main" userId="108de126fb5649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52" autoAdjust="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</c:formatCode>
                <c:ptCount val="3"/>
                <c:pt idx="0">
                  <c:v>702000</c:v>
                </c:pt>
                <c:pt idx="1">
                  <c:v>772200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48A6-AB9F-851837A3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3-48A6-AB9F-851837A3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"$"#,##0</c:formatCode>
                <c:ptCount val="3"/>
                <c:pt idx="0">
                  <c:v>490000</c:v>
                </c:pt>
                <c:pt idx="1">
                  <c:v>549600</c:v>
                </c:pt>
                <c:pt idx="2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3-48A6-AB9F-851837A3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10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 b="1"/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30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22:44:39.338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BFD Coffee Shop</a:t>
            </a: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73467" y="4658381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YOUR COFFEE SHOP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9492" y="6423298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12925842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8624496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/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/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55060514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/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/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/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/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/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/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/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/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/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/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/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/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/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2" name="Shape 5099"/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5104"/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5124"/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Coffee Shop’s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become the recognized leader in its target market for providing an outstanding selection of premium bagged coffees and coffee drinks.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INDUSTRY OUTLOOK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3714" y="189178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20,000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Shops in the USA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059475" y="189178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$10B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Combined Revenue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85%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Gross Margin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906389" y="189178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$50,000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Revenue per Worker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10%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Revenue Increase per Year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Rectangle 86"/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5517" y="1925691"/>
              <a:ext cx="1012688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SUCCESS</a:t>
              </a:r>
            </a:p>
          </p:txBody>
        </p:sp>
      </p:grpSp>
      <p:cxnSp>
        <p:nvCxnSpPr>
          <p:cNvPr id="14" name="Elbow Connector 13"/>
          <p:cNvCxnSpPr>
            <a:cxnSpLocks/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MARKET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2738236195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741213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231" y="330656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Residents</a:t>
            </a:r>
          </a:p>
        </p:txBody>
      </p:sp>
      <p:graphicFrame>
        <p:nvGraphicFramePr>
          <p:cNvPr id="88" name="Chart 87"/>
          <p:cNvGraphicFramePr/>
          <p:nvPr>
            <p:extLst>
              <p:ext uri="{D42A27DB-BD31-4B8C-83A1-F6EECF244321}">
                <p14:modId xmlns:p14="http://schemas.microsoft.com/office/powerpoint/2010/main" val="3512847769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Oval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36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264727" y="330656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Tourists</a:t>
            </a:r>
          </a:p>
        </p:txBody>
      </p:sp>
      <p:graphicFrame>
        <p:nvGraphicFramePr>
          <p:cNvPr id="92" name="Chart 91"/>
          <p:cNvGraphicFramePr/>
          <p:nvPr>
            <p:extLst>
              <p:ext uri="{D42A27DB-BD31-4B8C-83A1-F6EECF244321}">
                <p14:modId xmlns:p14="http://schemas.microsoft.com/office/powerpoint/2010/main" val="3193295495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Oval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29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10372" y="330656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Passing Travelers</a:t>
            </a:r>
          </a:p>
        </p:txBody>
      </p:sp>
      <p:graphicFrame>
        <p:nvGraphicFramePr>
          <p:cNvPr id="96" name="Chart 95"/>
          <p:cNvGraphicFramePr/>
          <p:nvPr>
            <p:extLst>
              <p:ext uri="{D42A27DB-BD31-4B8C-83A1-F6EECF244321}">
                <p14:modId xmlns:p14="http://schemas.microsoft.com/office/powerpoint/2010/main" val="3250342278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Oval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62938" y="330656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</a:t>
            </a:r>
          </a:p>
        </p:txBody>
      </p:sp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387447496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1040175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167094" y="33065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Businesses</a:t>
            </a: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38244"/>
              </p:ext>
            </p:extLst>
          </p:nvPr>
        </p:nvGraphicFramePr>
        <p:xfrm>
          <a:off x="552231" y="4206573"/>
          <a:ext cx="11133227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79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$15300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$15606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$26250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$27563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</a:t>
                      </a:r>
                      <a:r>
                        <a:rPr lang="en-US" sz="120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Businesses</a:t>
                      </a:r>
                      <a:endParaRPr lang="en-US" sz="120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$72650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$75420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434340" y="1038341"/>
            <a:ext cx="358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 animBg="1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REVENUE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/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Bagged Coffee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/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 to 40 different varieties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Differing flavors, brew strengths, and different regions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Specialized coffee inventories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by the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Ranging $4.00 to $40.00 per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$15.00 per pound. Customers choose coffee ground or not onside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/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Coffee Beverages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/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1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Variety of coffee beverages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Three different size cups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from $2.50 for a 12-ounce drip coffee to $5.75 for a 20-ounce latte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Provides a steady and reliable source of income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/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Local Food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/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Direct sale of food products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Locally sourced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Reputable and recognizable vendor and/or chefs.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include sandwiches, bagels, burritos, pastries, and cookies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SALES FORECAST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3419093246"/>
              </p:ext>
            </p:extLst>
          </p:nvPr>
        </p:nvGraphicFramePr>
        <p:xfrm>
          <a:off x="838200" y="3268980"/>
          <a:ext cx="1045464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58148"/>
              </p:ext>
            </p:extLst>
          </p:nvPr>
        </p:nvGraphicFramePr>
        <p:xfrm>
          <a:off x="838200" y="1290739"/>
          <a:ext cx="49377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861781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25" grpId="0">
        <p:bldSub>
          <a:bldChart bld="series"/>
        </p:bldSub>
      </p:bldGraphic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TIMELINE GOALS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53678"/>
              </p:ext>
            </p:extLst>
          </p:nvPr>
        </p:nvGraphicFramePr>
        <p:xfrm>
          <a:off x="840740" y="2286482"/>
          <a:ext cx="10596882" cy="33714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3298" y="179831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2/1/18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5/12/18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8/20/18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73523" y="179367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11/28/18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" grpId="0" animBg="1"/>
      <p:bldP spid="5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AE9A0-2915-4C09-A615-115A89D2E2EB}">
  <ds:schemaRefs>
    <ds:schemaRef ds:uri="876de33e-aaa5-4507-9b92-b84e676ded0d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f88797d-310b-4d46-ad9c-0c23fa0c8d45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99</TotalTime>
  <Words>638</Words>
  <Application>Microsoft Office PowerPoint</Application>
  <PresentationFormat>Widescreen</PresentationFormat>
  <Paragraphs>207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Lato</vt:lpstr>
      <vt:lpstr>Lato Black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ferdi ansyah</dc:creator>
  <cp:lastModifiedBy>ferdi ansyah</cp:lastModifiedBy>
  <cp:revision>2</cp:revision>
  <dcterms:created xsi:type="dcterms:W3CDTF">2019-04-28T15:20:29Z</dcterms:created>
  <dcterms:modified xsi:type="dcterms:W3CDTF">2019-04-28T16:59:30Z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